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67" r:id="rId2"/>
    <p:sldId id="256" r:id="rId3"/>
    <p:sldId id="257" r:id="rId4"/>
    <p:sldId id="263" r:id="rId5"/>
    <p:sldId id="259" r:id="rId6"/>
    <p:sldId id="258" r:id="rId7"/>
    <p:sldId id="260" r:id="rId8"/>
    <p:sldId id="264" r:id="rId9"/>
    <p:sldId id="261" r:id="rId10"/>
    <p:sldId id="268" r:id="rId11"/>
    <p:sldId id="265" r:id="rId12"/>
    <p:sldId id="266" r:id="rId13"/>
    <p:sldId id="262"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3"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g>
</file>

<file path=ppt/media/image12.jpg>
</file>

<file path=ppt/media/image13.png>
</file>

<file path=ppt/media/image14.jpg>
</file>

<file path=ppt/media/image15.jpg>
</file>

<file path=ppt/media/image16.jpg>
</file>

<file path=ppt/media/image17.jpg>
</file>

<file path=ppt/media/image18.jpg>
</file>

<file path=ppt/media/image19.jpg>
</file>

<file path=ppt/media/image2.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6FC0518E-5D45-4574-BDF5-FDDCE59E7A9E}" type="datetimeFigureOut">
              <a:rPr lang="en-IN" smtClean="0"/>
              <a:t>29-06-2022</a:t>
            </a:fld>
            <a:endParaRPr lang="en-IN"/>
          </a:p>
        </p:txBody>
      </p:sp>
      <p:sp>
        <p:nvSpPr>
          <p:cNvPr id="5" name="Footer Placeholder 4"/>
          <p:cNvSpPr>
            <a:spLocks noGrp="1"/>
          </p:cNvSpPr>
          <p:nvPr>
            <p:ph type="ftr" sz="quarter" idx="11"/>
          </p:nvPr>
        </p:nvSpPr>
        <p:spPr>
          <a:xfrm>
            <a:off x="1876424" y="5410201"/>
            <a:ext cx="5124886" cy="365125"/>
          </a:xfrm>
        </p:spPr>
        <p:txBody>
          <a:bodyPr/>
          <a:lstStyle/>
          <a:p>
            <a:endParaRPr lang="en-IN"/>
          </a:p>
        </p:txBody>
      </p:sp>
      <p:sp>
        <p:nvSpPr>
          <p:cNvPr id="6" name="Slide Number Placeholder 5"/>
          <p:cNvSpPr>
            <a:spLocks noGrp="1"/>
          </p:cNvSpPr>
          <p:nvPr>
            <p:ph type="sldNum" sz="quarter" idx="12"/>
          </p:nvPr>
        </p:nvSpPr>
        <p:spPr>
          <a:xfrm>
            <a:off x="9896911" y="5410199"/>
            <a:ext cx="771089" cy="365125"/>
          </a:xfrm>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1294785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FC0518E-5D45-4574-BDF5-FDDCE59E7A9E}" type="datetimeFigureOut">
              <a:rPr lang="en-IN" smtClean="0"/>
              <a:t>29-06-2022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840181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FC0518E-5D45-4574-BDF5-FDDCE59E7A9E}" type="datetimeFigureOut">
              <a:rPr lang="en-IN" smtClean="0"/>
              <a:t>29-06-2022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37762158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FC0518E-5D45-4574-BDF5-FDDCE59E7A9E}" type="datetimeFigureOut">
              <a:rPr lang="en-IN" smtClean="0"/>
              <a:t>29-06-2022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8ACDDB-5059-45DE-91F8-F317F450D0C6}" type="slidenum">
              <a:rPr lang="en-IN" smtClean="0"/>
              <a:t>‹#›</a:t>
            </a:fld>
            <a:endParaRPr lang="en-IN"/>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5580074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FC0518E-5D45-4574-BDF5-FDDCE59E7A9E}" type="datetimeFigureOut">
              <a:rPr lang="en-IN" smtClean="0"/>
              <a:t>29-06-2022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18755427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FC0518E-5D45-4574-BDF5-FDDCE59E7A9E}" type="datetimeFigureOut">
              <a:rPr lang="en-IN" smtClean="0"/>
              <a:t>29-06-2022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34908292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6FC0518E-5D45-4574-BDF5-FDDCE59E7A9E}" type="datetimeFigureOut">
              <a:rPr lang="en-IN" smtClean="0"/>
              <a:t>29-06-2022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1484878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C0518E-5D45-4574-BDF5-FDDCE59E7A9E}" type="datetimeFigureOut">
              <a:rPr lang="en-IN" smtClean="0"/>
              <a:t>29-06-2022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34846397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C0518E-5D45-4574-BDF5-FDDCE59E7A9E}" type="datetimeFigureOut">
              <a:rPr lang="en-IN" smtClean="0"/>
              <a:t>29-06-2022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1453407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C0518E-5D45-4574-BDF5-FDDCE59E7A9E}" type="datetimeFigureOut">
              <a:rPr lang="en-IN" smtClean="0"/>
              <a:t>29-06-2022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25280384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C0518E-5D45-4574-BDF5-FDDCE59E7A9E}" type="datetimeFigureOut">
              <a:rPr lang="en-IN" smtClean="0"/>
              <a:t>29-06-2022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677432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FC0518E-5D45-4574-BDF5-FDDCE59E7A9E}" type="datetimeFigureOut">
              <a:rPr lang="en-IN" smtClean="0"/>
              <a:t>29-06-2022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2055004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FC0518E-5D45-4574-BDF5-FDDCE59E7A9E}" type="datetimeFigureOut">
              <a:rPr lang="en-IN" smtClean="0"/>
              <a:t>29-06-2022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28878903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FC0518E-5D45-4574-BDF5-FDDCE59E7A9E}" type="datetimeFigureOut">
              <a:rPr lang="en-IN" smtClean="0"/>
              <a:t>29-06-2022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18061507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0518E-5D45-4574-BDF5-FDDCE59E7A9E}" type="datetimeFigureOut">
              <a:rPr lang="en-IN" smtClean="0"/>
              <a:t>29-06-2022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475184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FC0518E-5D45-4574-BDF5-FDDCE59E7A9E}" type="datetimeFigureOut">
              <a:rPr lang="en-IN" smtClean="0"/>
              <a:t>29-06-2022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27827349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FC0518E-5D45-4574-BDF5-FDDCE59E7A9E}" type="datetimeFigureOut">
              <a:rPr lang="en-IN" smtClean="0"/>
              <a:t>29-06-2022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EC8ACDDB-5059-45DE-91F8-F317F450D0C6}" type="slidenum">
              <a:rPr lang="en-IN" smtClean="0"/>
              <a:t>‹#›</a:t>
            </a:fld>
            <a:endParaRPr lang="en-IN"/>
          </a:p>
        </p:txBody>
      </p:sp>
    </p:spTree>
    <p:extLst>
      <p:ext uri="{BB962C8B-B14F-4D97-AF65-F5344CB8AC3E}">
        <p14:creationId xmlns:p14="http://schemas.microsoft.com/office/powerpoint/2010/main" val="28423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FC0518E-5D45-4574-BDF5-FDDCE59E7A9E}" type="datetimeFigureOut">
              <a:rPr lang="en-IN" smtClean="0"/>
              <a:t>29-06-2022</a:t>
            </a:fld>
            <a:endParaRPr lang="en-IN"/>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C8ACDDB-5059-45DE-91F8-F317F450D0C6}" type="slidenum">
              <a:rPr lang="en-IN" smtClean="0"/>
              <a:t>‹#›</a:t>
            </a:fld>
            <a:endParaRPr lang="en-IN"/>
          </a:p>
        </p:txBody>
      </p:sp>
    </p:spTree>
    <p:extLst>
      <p:ext uri="{BB962C8B-B14F-4D97-AF65-F5344CB8AC3E}">
        <p14:creationId xmlns:p14="http://schemas.microsoft.com/office/powerpoint/2010/main" val="1133754312"/>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D31647-3D4F-B100-02B9-4BE8185809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295775" cy="1533525"/>
          </a:xfrm>
          <a:prstGeom prst="rect">
            <a:avLst/>
          </a:prstGeom>
        </p:spPr>
      </p:pic>
      <p:sp>
        <p:nvSpPr>
          <p:cNvPr id="6" name="Rectangle 5">
            <a:extLst>
              <a:ext uri="{FF2B5EF4-FFF2-40B4-BE49-F238E27FC236}">
                <a16:creationId xmlns:a16="http://schemas.microsoft.com/office/drawing/2014/main" id="{AE3EFCD5-65E7-FA89-AD6E-68D5A69AD993}"/>
              </a:ext>
            </a:extLst>
          </p:cNvPr>
          <p:cNvSpPr/>
          <p:nvPr/>
        </p:nvSpPr>
        <p:spPr>
          <a:xfrm>
            <a:off x="2408932" y="2505056"/>
            <a:ext cx="7374135" cy="1323439"/>
          </a:xfrm>
          <a:prstGeom prst="rect">
            <a:avLst/>
          </a:prstGeom>
          <a:noFill/>
        </p:spPr>
        <p:txBody>
          <a:bodyPr wrap="none" lIns="91440" tIns="45720" rIns="91440" bIns="45720">
            <a:spAutoFit/>
          </a:bodyPr>
          <a:lstStyle/>
          <a:p>
            <a:pPr algn="ctr"/>
            <a:r>
              <a:rPr lang="en-US" sz="8000" b="1" cap="none" spc="50" dirty="0">
                <a:ln w="0"/>
                <a:solidFill>
                  <a:schemeClr val="bg2"/>
                </a:solidFill>
                <a:effectLst>
                  <a:innerShdw blurRad="63500" dist="50800" dir="13500000">
                    <a:srgbClr val="000000">
                      <a:alpha val="50000"/>
                    </a:srgbClr>
                  </a:innerShdw>
                </a:effectLst>
              </a:rPr>
              <a:t>WINNING CAMP</a:t>
            </a:r>
          </a:p>
        </p:txBody>
      </p:sp>
      <p:sp>
        <p:nvSpPr>
          <p:cNvPr id="7" name="Rectangle 6">
            <a:extLst>
              <a:ext uri="{FF2B5EF4-FFF2-40B4-BE49-F238E27FC236}">
                <a16:creationId xmlns:a16="http://schemas.microsoft.com/office/drawing/2014/main" id="{E556821D-CF60-AB84-6913-3752BA59358F}"/>
              </a:ext>
            </a:extLst>
          </p:cNvPr>
          <p:cNvSpPr/>
          <p:nvPr/>
        </p:nvSpPr>
        <p:spPr>
          <a:xfrm>
            <a:off x="3692602" y="5069151"/>
            <a:ext cx="4554753" cy="1569660"/>
          </a:xfrm>
          <a:prstGeom prst="rect">
            <a:avLst/>
          </a:prstGeom>
          <a:noFill/>
        </p:spPr>
        <p:txBody>
          <a:bodyPr wrap="square" lIns="91440" tIns="45720" rIns="91440" bIns="45720">
            <a:spAutoFit/>
          </a:bodyPr>
          <a:lstStyle/>
          <a:p>
            <a:r>
              <a:rPr lang="en-US" sz="3200" dirty="0">
                <a:ln w="0"/>
                <a:effectLst>
                  <a:outerShdw blurRad="38100" dist="19050" dir="2700000" algn="tl" rotWithShape="0">
                    <a:schemeClr val="dk1">
                      <a:alpha val="40000"/>
                    </a:schemeClr>
                  </a:outerShdw>
                </a:effectLst>
              </a:rPr>
              <a:t>Name   –    Paritosh Singh</a:t>
            </a:r>
          </a:p>
          <a:p>
            <a:r>
              <a:rPr lang="en-US" sz="3200" dirty="0">
                <a:ln w="0"/>
                <a:effectLst>
                  <a:outerShdw blurRad="38100" dist="19050" dir="2700000" algn="tl" rotWithShape="0">
                    <a:schemeClr val="dk1">
                      <a:alpha val="40000"/>
                    </a:schemeClr>
                  </a:outerShdw>
                </a:effectLst>
              </a:rPr>
              <a:t>UID       –   21MCA2149</a:t>
            </a:r>
          </a:p>
          <a:p>
            <a:r>
              <a:rPr lang="en-US" sz="3200" dirty="0">
                <a:ln w="0"/>
                <a:effectLst>
                  <a:outerShdw blurRad="38100" dist="19050" dir="2700000" algn="tl" rotWithShape="0">
                    <a:schemeClr val="dk1">
                      <a:alpha val="40000"/>
                    </a:schemeClr>
                  </a:outerShdw>
                </a:effectLst>
              </a:rPr>
              <a:t>Section  –   MCA-11</a:t>
            </a:r>
          </a:p>
        </p:txBody>
      </p:sp>
    </p:spTree>
    <p:extLst>
      <p:ext uri="{BB962C8B-B14F-4D97-AF65-F5344CB8AC3E}">
        <p14:creationId xmlns:p14="http://schemas.microsoft.com/office/powerpoint/2010/main" val="2582757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44E93-4BB4-C8DE-4D8C-CDE075DFD9C2}"/>
              </a:ext>
            </a:extLst>
          </p:cNvPr>
          <p:cNvSpPr>
            <a:spLocks noGrp="1"/>
          </p:cNvSpPr>
          <p:nvPr>
            <p:ph type="title"/>
          </p:nvPr>
        </p:nvSpPr>
        <p:spPr>
          <a:xfrm>
            <a:off x="1043759" y="265852"/>
            <a:ext cx="9905998" cy="800947"/>
          </a:xfrm>
        </p:spPr>
        <p:txBody>
          <a:bodyPr/>
          <a:lstStyle/>
          <a:p>
            <a:pPr algn="ctr"/>
            <a:r>
              <a:rPr lang="en-US" b="1" cap="none" spc="50" dirty="0">
                <a:ln w="0"/>
                <a:solidFill>
                  <a:schemeClr val="bg2"/>
                </a:solidFill>
                <a:effectLst>
                  <a:innerShdw blurRad="63500" dist="50800" dir="13500000">
                    <a:srgbClr val="000000">
                      <a:alpha val="50000"/>
                    </a:srgbClr>
                  </a:innerShdw>
                </a:effectLst>
              </a:rPr>
              <a:t>SCOPE</a:t>
            </a:r>
            <a:endParaRPr lang="en-IN" dirty="0"/>
          </a:p>
        </p:txBody>
      </p:sp>
      <p:sp>
        <p:nvSpPr>
          <p:cNvPr id="3" name="Content Placeholder 2">
            <a:extLst>
              <a:ext uri="{FF2B5EF4-FFF2-40B4-BE49-F238E27FC236}">
                <a16:creationId xmlns:a16="http://schemas.microsoft.com/office/drawing/2014/main" id="{E0D1B028-F919-B5F5-E3D0-EEBBBDAEF365}"/>
              </a:ext>
            </a:extLst>
          </p:cNvPr>
          <p:cNvSpPr>
            <a:spLocks noGrp="1"/>
          </p:cNvSpPr>
          <p:nvPr>
            <p:ph idx="1"/>
          </p:nvPr>
        </p:nvSpPr>
        <p:spPr>
          <a:xfrm>
            <a:off x="875083" y="1420427"/>
            <a:ext cx="5499084" cy="4731798"/>
          </a:xfrm>
        </p:spPr>
        <p:txBody>
          <a:bodyPr/>
          <a:lstStyle/>
          <a:p>
            <a:r>
              <a:rPr lang="en-US" dirty="0"/>
              <a:t>In future , we can implement the movie search engine in which the user can search for specific movie and get the movie full details.</a:t>
            </a:r>
          </a:p>
          <a:p>
            <a:r>
              <a:rPr lang="en-IN" dirty="0"/>
              <a:t>We can also implement the machine learning which helps the bot for the more user interaction.</a:t>
            </a:r>
          </a:p>
          <a:p>
            <a:r>
              <a:rPr lang="en-IN" dirty="0"/>
              <a:t>When new movies get released it can also update the list of movies automatically.</a:t>
            </a:r>
          </a:p>
        </p:txBody>
      </p:sp>
      <p:pic>
        <p:nvPicPr>
          <p:cNvPr id="4" name="Picture 3">
            <a:extLst>
              <a:ext uri="{FF2B5EF4-FFF2-40B4-BE49-F238E27FC236}">
                <a16:creationId xmlns:a16="http://schemas.microsoft.com/office/drawing/2014/main" id="{EB400D98-8D41-AE83-AB38-7CDB3B5DD2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4210" y="1702293"/>
            <a:ext cx="6068970" cy="4341180"/>
          </a:xfrm>
          <a:prstGeom prst="rect">
            <a:avLst/>
          </a:prstGeom>
        </p:spPr>
      </p:pic>
    </p:spTree>
    <p:extLst>
      <p:ext uri="{BB962C8B-B14F-4D97-AF65-F5344CB8AC3E}">
        <p14:creationId xmlns:p14="http://schemas.microsoft.com/office/powerpoint/2010/main" val="3400722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591EF-B0A7-88BD-BD2C-24EE798F7F69}"/>
              </a:ext>
            </a:extLst>
          </p:cNvPr>
          <p:cNvSpPr>
            <a:spLocks noGrp="1"/>
          </p:cNvSpPr>
          <p:nvPr>
            <p:ph type="title"/>
          </p:nvPr>
        </p:nvSpPr>
        <p:spPr>
          <a:xfrm>
            <a:off x="812939" y="212585"/>
            <a:ext cx="9905998" cy="854214"/>
          </a:xfrm>
        </p:spPr>
        <p:txBody>
          <a:bodyPr/>
          <a:lstStyle/>
          <a:p>
            <a:pPr algn="ctr"/>
            <a:r>
              <a:rPr lang="en-US" b="1" cap="none" spc="50" dirty="0">
                <a:ln w="0"/>
                <a:solidFill>
                  <a:schemeClr val="bg2"/>
                </a:solidFill>
                <a:effectLst>
                  <a:innerShdw blurRad="63500" dist="50800" dir="13500000">
                    <a:srgbClr val="000000">
                      <a:alpha val="50000"/>
                    </a:srgbClr>
                  </a:innerShdw>
                </a:effectLst>
              </a:rPr>
              <a:t>Working Modules</a:t>
            </a:r>
            <a:endParaRPr lang="en-IN" dirty="0"/>
          </a:p>
        </p:txBody>
      </p:sp>
      <p:sp>
        <p:nvSpPr>
          <p:cNvPr id="3" name="Content Placeholder 2">
            <a:extLst>
              <a:ext uri="{FF2B5EF4-FFF2-40B4-BE49-F238E27FC236}">
                <a16:creationId xmlns:a16="http://schemas.microsoft.com/office/drawing/2014/main" id="{116D6008-9C1E-1545-4AB1-DCA1645E1B3F}"/>
              </a:ext>
            </a:extLst>
          </p:cNvPr>
          <p:cNvSpPr>
            <a:spLocks noGrp="1"/>
          </p:cNvSpPr>
          <p:nvPr>
            <p:ph idx="1"/>
          </p:nvPr>
        </p:nvSpPr>
        <p:spPr>
          <a:xfrm>
            <a:off x="1176923" y="2050742"/>
            <a:ext cx="5570106" cy="3240350"/>
          </a:xfrm>
        </p:spPr>
        <p:txBody>
          <a:bodyPr>
            <a:normAutofit/>
          </a:bodyPr>
          <a:lstStyle/>
          <a:p>
            <a:r>
              <a:rPr lang="en-US" sz="2800" dirty="0"/>
              <a:t>I have Implemented 3 basic commands in my telegram bot.</a:t>
            </a:r>
          </a:p>
          <a:p>
            <a:r>
              <a:rPr lang="en-US" sz="2800" dirty="0"/>
              <a:t>\start – It starts the bot.</a:t>
            </a:r>
          </a:p>
          <a:p>
            <a:r>
              <a:rPr lang="en-US" sz="2800" dirty="0"/>
              <a:t>\help – It is in developing stage</a:t>
            </a:r>
          </a:p>
          <a:p>
            <a:r>
              <a:rPr lang="en-US" sz="2800" dirty="0"/>
              <a:t>\hello – It greets the users </a:t>
            </a:r>
            <a:endParaRPr lang="en-IN" sz="2800" dirty="0"/>
          </a:p>
        </p:txBody>
      </p:sp>
      <p:pic>
        <p:nvPicPr>
          <p:cNvPr id="7" name="Picture 6">
            <a:extLst>
              <a:ext uri="{FF2B5EF4-FFF2-40B4-BE49-F238E27FC236}">
                <a16:creationId xmlns:a16="http://schemas.microsoft.com/office/drawing/2014/main" id="{D3D7D393-BF90-5E6E-20B8-3EB196A6D6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04018" y="0"/>
            <a:ext cx="3086100" cy="6858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108254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125A9-9D9E-4BD5-A7FD-8C699C333D22}"/>
              </a:ext>
            </a:extLst>
          </p:cNvPr>
          <p:cNvSpPr>
            <a:spLocks noGrp="1"/>
          </p:cNvSpPr>
          <p:nvPr>
            <p:ph type="title"/>
          </p:nvPr>
        </p:nvSpPr>
        <p:spPr>
          <a:xfrm>
            <a:off x="901716" y="159798"/>
            <a:ext cx="9905998" cy="774315"/>
          </a:xfrm>
        </p:spPr>
        <p:txBody>
          <a:bodyPr/>
          <a:lstStyle/>
          <a:p>
            <a:pPr algn="ctr"/>
            <a:r>
              <a:rPr lang="en-US" b="1" cap="none" spc="50" dirty="0">
                <a:ln w="0"/>
                <a:solidFill>
                  <a:schemeClr val="bg2"/>
                </a:solidFill>
                <a:effectLst>
                  <a:innerShdw blurRad="63500" dist="50800" dir="13500000">
                    <a:srgbClr val="000000">
                      <a:alpha val="50000"/>
                    </a:srgbClr>
                  </a:innerShdw>
                </a:effectLst>
              </a:rPr>
              <a:t>Responses</a:t>
            </a:r>
            <a:endParaRPr lang="en-IN" dirty="0"/>
          </a:p>
        </p:txBody>
      </p:sp>
      <p:sp>
        <p:nvSpPr>
          <p:cNvPr id="3" name="Content Placeholder 2">
            <a:extLst>
              <a:ext uri="{FF2B5EF4-FFF2-40B4-BE49-F238E27FC236}">
                <a16:creationId xmlns:a16="http://schemas.microsoft.com/office/drawing/2014/main" id="{495222BA-A38E-3EF0-50C1-1AB01E27983F}"/>
              </a:ext>
            </a:extLst>
          </p:cNvPr>
          <p:cNvSpPr>
            <a:spLocks noGrp="1"/>
          </p:cNvSpPr>
          <p:nvPr>
            <p:ph idx="1"/>
          </p:nvPr>
        </p:nvSpPr>
        <p:spPr>
          <a:xfrm>
            <a:off x="587600" y="1236215"/>
            <a:ext cx="4954588" cy="2192785"/>
          </a:xfrm>
        </p:spPr>
        <p:txBody>
          <a:bodyPr/>
          <a:lstStyle/>
          <a:p>
            <a:r>
              <a:rPr lang="en-US" dirty="0"/>
              <a:t>These are responses we get from the bot by typing specific keywords.</a:t>
            </a:r>
          </a:p>
          <a:p>
            <a:r>
              <a:rPr lang="en-US" dirty="0"/>
              <a:t>Some of the keywords are – movies, action, fantasy, </a:t>
            </a:r>
            <a:r>
              <a:rPr lang="en-US" dirty="0" err="1"/>
              <a:t>scifi</a:t>
            </a:r>
            <a:r>
              <a:rPr lang="en-US" dirty="0"/>
              <a:t>, genre etc.</a:t>
            </a:r>
            <a:endParaRPr lang="en-IN" dirty="0"/>
          </a:p>
        </p:txBody>
      </p:sp>
      <p:pic>
        <p:nvPicPr>
          <p:cNvPr id="5" name="Picture 4">
            <a:extLst>
              <a:ext uri="{FF2B5EF4-FFF2-40B4-BE49-F238E27FC236}">
                <a16:creationId xmlns:a16="http://schemas.microsoft.com/office/drawing/2014/main" id="{3F0AB175-2CC1-E806-DC1B-2644FA3413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0160" y="4421080"/>
            <a:ext cx="3550916" cy="240141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a:extLst>
              <a:ext uri="{FF2B5EF4-FFF2-40B4-BE49-F238E27FC236}">
                <a16:creationId xmlns:a16="http://schemas.microsoft.com/office/drawing/2014/main" id="{DF2F07AF-327C-3792-1060-2CF7FFE1E9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2693" y="2956264"/>
            <a:ext cx="2739085" cy="390173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Picture 10">
            <a:extLst>
              <a:ext uri="{FF2B5EF4-FFF2-40B4-BE49-F238E27FC236}">
                <a16:creationId xmlns:a16="http://schemas.microsoft.com/office/drawing/2014/main" id="{8204D687-2696-31AF-D398-482B78CC26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569345" y="0"/>
            <a:ext cx="3086100" cy="68580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1463509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9D0B7-5B01-8041-342D-DB7620DF4113}"/>
              </a:ext>
            </a:extLst>
          </p:cNvPr>
          <p:cNvSpPr>
            <a:spLocks noGrp="1"/>
          </p:cNvSpPr>
          <p:nvPr>
            <p:ph type="title"/>
          </p:nvPr>
        </p:nvSpPr>
        <p:spPr>
          <a:xfrm>
            <a:off x="1141413" y="131725"/>
            <a:ext cx="9905998" cy="935074"/>
          </a:xfrm>
        </p:spPr>
        <p:txBody>
          <a:bodyPr/>
          <a:lstStyle/>
          <a:p>
            <a:pPr algn="ctr"/>
            <a:r>
              <a:rPr lang="en-US" b="1" cap="none" spc="50" dirty="0">
                <a:ln w="0"/>
                <a:solidFill>
                  <a:schemeClr val="bg2"/>
                </a:solidFill>
                <a:effectLst>
                  <a:innerShdw blurRad="63500" dist="50800" dir="13500000">
                    <a:srgbClr val="000000">
                      <a:alpha val="50000"/>
                    </a:srgbClr>
                  </a:innerShdw>
                </a:effectLst>
              </a:rPr>
              <a:t>FUTURE ASPECTS</a:t>
            </a:r>
            <a:endParaRPr lang="en-IN" dirty="0"/>
          </a:p>
        </p:txBody>
      </p:sp>
      <p:sp>
        <p:nvSpPr>
          <p:cNvPr id="3" name="Content Placeholder 2">
            <a:extLst>
              <a:ext uri="{FF2B5EF4-FFF2-40B4-BE49-F238E27FC236}">
                <a16:creationId xmlns:a16="http://schemas.microsoft.com/office/drawing/2014/main" id="{FD723469-9CEA-3FC7-198A-9DF907A834BE}"/>
              </a:ext>
            </a:extLst>
          </p:cNvPr>
          <p:cNvSpPr>
            <a:spLocks noGrp="1"/>
          </p:cNvSpPr>
          <p:nvPr>
            <p:ph idx="1"/>
          </p:nvPr>
        </p:nvSpPr>
        <p:spPr>
          <a:xfrm>
            <a:off x="1243398" y="1744462"/>
            <a:ext cx="3648199" cy="4247965"/>
          </a:xfrm>
        </p:spPr>
        <p:txBody>
          <a:bodyPr>
            <a:normAutofit/>
          </a:bodyPr>
          <a:lstStyle/>
          <a:p>
            <a:r>
              <a:rPr lang="en-US" dirty="0"/>
              <a:t>In future , we can gather user information and analyze according to the user behavior and preferences.</a:t>
            </a:r>
          </a:p>
          <a:p>
            <a:r>
              <a:rPr lang="en-IN" dirty="0"/>
              <a:t>We can also integrate the use of artificial intelligence which helps in better working  of the bot.</a:t>
            </a:r>
          </a:p>
          <a:p>
            <a:pPr marL="0" indent="0">
              <a:buNone/>
            </a:pPr>
            <a:endParaRPr lang="en-IN" dirty="0"/>
          </a:p>
        </p:txBody>
      </p:sp>
      <p:pic>
        <p:nvPicPr>
          <p:cNvPr id="13" name="Picture 12">
            <a:extLst>
              <a:ext uri="{FF2B5EF4-FFF2-40B4-BE49-F238E27FC236}">
                <a16:creationId xmlns:a16="http://schemas.microsoft.com/office/drawing/2014/main" id="{C3AFB769-92C3-7FB6-7021-C9C2B48E60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53235" y="2102342"/>
            <a:ext cx="6279472" cy="353220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0502855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05CA267-6279-252A-4768-A670C84C06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67" y="0"/>
            <a:ext cx="12358974" cy="6858000"/>
          </a:xfrm>
          <a:prstGeom prst="rect">
            <a:avLst/>
          </a:prstGeom>
        </p:spPr>
      </p:pic>
    </p:spTree>
    <p:extLst>
      <p:ext uri="{BB962C8B-B14F-4D97-AF65-F5344CB8AC3E}">
        <p14:creationId xmlns:p14="http://schemas.microsoft.com/office/powerpoint/2010/main" val="29358987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B728269-E330-61BC-A178-33BE2C6A30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639"/>
            <a:ext cx="12192000" cy="6887277"/>
          </a:xfrm>
          <a:prstGeom prst="rect">
            <a:avLst/>
          </a:prstGeom>
        </p:spPr>
      </p:pic>
    </p:spTree>
    <p:extLst>
      <p:ext uri="{BB962C8B-B14F-4D97-AF65-F5344CB8AC3E}">
        <p14:creationId xmlns:p14="http://schemas.microsoft.com/office/powerpoint/2010/main" val="1993938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ADAB0-3495-7C00-E6A3-F88A129E56F8}"/>
              </a:ext>
            </a:extLst>
          </p:cNvPr>
          <p:cNvSpPr>
            <a:spLocks noGrp="1"/>
          </p:cNvSpPr>
          <p:nvPr>
            <p:ph type="title"/>
          </p:nvPr>
        </p:nvSpPr>
        <p:spPr>
          <a:xfrm>
            <a:off x="1230190" y="243035"/>
            <a:ext cx="9307604" cy="823764"/>
          </a:xfrm>
        </p:spPr>
        <p:txBody>
          <a:bodyPr>
            <a:normAutofit fontScale="90000"/>
          </a:bodyPr>
          <a:lstStyle/>
          <a:p>
            <a:pPr algn="ctr"/>
            <a:r>
              <a:rPr lang="en-US" sz="6000" b="1" cap="none" spc="50" dirty="0">
                <a:ln w="0"/>
                <a:solidFill>
                  <a:schemeClr val="bg2"/>
                </a:solidFill>
                <a:effectLst>
                  <a:innerShdw blurRad="63500" dist="50800" dir="13500000">
                    <a:srgbClr val="000000">
                      <a:alpha val="50000"/>
                    </a:srgbClr>
                  </a:innerShdw>
                </a:effectLst>
              </a:rPr>
              <a:t>What Are Bots</a:t>
            </a:r>
            <a:endParaRPr lang="en-IN" sz="6000" dirty="0"/>
          </a:p>
        </p:txBody>
      </p:sp>
      <p:sp>
        <p:nvSpPr>
          <p:cNvPr id="3" name="Content Placeholder 2">
            <a:extLst>
              <a:ext uri="{FF2B5EF4-FFF2-40B4-BE49-F238E27FC236}">
                <a16:creationId xmlns:a16="http://schemas.microsoft.com/office/drawing/2014/main" id="{EE1CF431-DB37-F4A6-C3AD-47108D4372F6}"/>
              </a:ext>
            </a:extLst>
          </p:cNvPr>
          <p:cNvSpPr>
            <a:spLocks noGrp="1"/>
          </p:cNvSpPr>
          <p:nvPr>
            <p:ph idx="1"/>
          </p:nvPr>
        </p:nvSpPr>
        <p:spPr>
          <a:xfrm>
            <a:off x="1050635" y="1885502"/>
            <a:ext cx="4768270" cy="3541714"/>
          </a:xfrm>
        </p:spPr>
        <p:txBody>
          <a:bodyPr>
            <a:normAutofit fontScale="92500"/>
          </a:bodyPr>
          <a:lstStyle/>
          <a:p>
            <a:r>
              <a:rPr lang="en-US" dirty="0"/>
              <a:t>A bot -- short for robot and also called an internet bot -- is a computer program that operates as an agent for a user or other program or to simulate a human activity. Bots are normally used to automate certain tasks, meaning they can run without specific instructions from humans.</a:t>
            </a:r>
            <a:endParaRPr lang="en-IN" dirty="0"/>
          </a:p>
        </p:txBody>
      </p:sp>
      <p:sp>
        <p:nvSpPr>
          <p:cNvPr id="4" name="Rectangle 3">
            <a:extLst>
              <a:ext uri="{FF2B5EF4-FFF2-40B4-BE49-F238E27FC236}">
                <a16:creationId xmlns:a16="http://schemas.microsoft.com/office/drawing/2014/main" id="{6D9754A5-6ADF-13E5-7EC4-ADFED764AA00}"/>
              </a:ext>
            </a:extLst>
          </p:cNvPr>
          <p:cNvSpPr/>
          <p:nvPr/>
        </p:nvSpPr>
        <p:spPr>
          <a:xfrm>
            <a:off x="6003634" y="2967335"/>
            <a:ext cx="184731" cy="923330"/>
          </a:xfrm>
          <a:prstGeom prst="rect">
            <a:avLst/>
          </a:prstGeom>
          <a:noFill/>
        </p:spPr>
        <p:txBody>
          <a:bodyPr wrap="none" lIns="91440" tIns="45720" rIns="91440" bIns="45720">
            <a:spAutoFit/>
          </a:bodyPr>
          <a:lstStyle/>
          <a:p>
            <a:pPr algn="ctr"/>
            <a:endParaRPr lang="en-US" sz="5400" b="1" cap="none" spc="50" dirty="0">
              <a:ln w="0"/>
              <a:solidFill>
                <a:schemeClr val="bg2"/>
              </a:solidFill>
              <a:effectLst>
                <a:innerShdw blurRad="63500" dist="50800" dir="13500000">
                  <a:srgbClr val="000000">
                    <a:alpha val="50000"/>
                  </a:srgbClr>
                </a:innerShdw>
              </a:effectLst>
            </a:endParaRPr>
          </a:p>
        </p:txBody>
      </p:sp>
      <p:pic>
        <p:nvPicPr>
          <p:cNvPr id="6" name="Picture 5">
            <a:extLst>
              <a:ext uri="{FF2B5EF4-FFF2-40B4-BE49-F238E27FC236}">
                <a16:creationId xmlns:a16="http://schemas.microsoft.com/office/drawing/2014/main" id="{223DE6FA-5086-A01C-59CB-DC6CDDD08C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8365" y="2319317"/>
            <a:ext cx="5275262" cy="296733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419638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0A65A-9836-A208-CDBB-F82271DA8B04}"/>
              </a:ext>
            </a:extLst>
          </p:cNvPr>
          <p:cNvSpPr>
            <a:spLocks noGrp="1"/>
          </p:cNvSpPr>
          <p:nvPr>
            <p:ph type="title"/>
          </p:nvPr>
        </p:nvSpPr>
        <p:spPr>
          <a:xfrm>
            <a:off x="1070392" y="203707"/>
            <a:ext cx="9905998" cy="863092"/>
          </a:xfrm>
        </p:spPr>
        <p:txBody>
          <a:bodyPr>
            <a:normAutofit/>
          </a:bodyPr>
          <a:lstStyle/>
          <a:p>
            <a:pPr algn="ctr"/>
            <a:r>
              <a:rPr lang="en-US" sz="4000" b="1" cap="none" spc="50" dirty="0">
                <a:ln w="0"/>
                <a:solidFill>
                  <a:schemeClr val="bg2"/>
                </a:solidFill>
                <a:effectLst>
                  <a:innerShdw blurRad="63500" dist="50800" dir="13500000">
                    <a:srgbClr val="000000">
                      <a:alpha val="50000"/>
                    </a:srgbClr>
                  </a:innerShdw>
                </a:effectLst>
              </a:rPr>
              <a:t>Why we use Bots</a:t>
            </a:r>
            <a:endParaRPr lang="en-IN" sz="4000" dirty="0"/>
          </a:p>
        </p:txBody>
      </p:sp>
      <p:sp>
        <p:nvSpPr>
          <p:cNvPr id="3" name="Content Placeholder 2">
            <a:extLst>
              <a:ext uri="{FF2B5EF4-FFF2-40B4-BE49-F238E27FC236}">
                <a16:creationId xmlns:a16="http://schemas.microsoft.com/office/drawing/2014/main" id="{26E9A776-75D7-C3E8-142A-E3A3F7B907CD}"/>
              </a:ext>
            </a:extLst>
          </p:cNvPr>
          <p:cNvSpPr>
            <a:spLocks noGrp="1"/>
          </p:cNvSpPr>
          <p:nvPr>
            <p:ph idx="1"/>
          </p:nvPr>
        </p:nvSpPr>
        <p:spPr>
          <a:xfrm>
            <a:off x="1070392" y="1658142"/>
            <a:ext cx="5712149" cy="3624071"/>
          </a:xfrm>
        </p:spPr>
        <p:txBody>
          <a:bodyPr/>
          <a:lstStyle/>
          <a:p>
            <a:r>
              <a:rPr lang="en-US" dirty="0"/>
              <a:t>Bots are lot easier to access than searching on internet.</a:t>
            </a:r>
          </a:p>
          <a:p>
            <a:r>
              <a:rPr lang="en-IN" dirty="0"/>
              <a:t>We can also interact with bots.</a:t>
            </a:r>
          </a:p>
          <a:p>
            <a:r>
              <a:rPr lang="en-IN" dirty="0"/>
              <a:t>We can automate the repetitive process by using bots.</a:t>
            </a:r>
          </a:p>
          <a:p>
            <a:r>
              <a:rPr lang="en-IN" dirty="0"/>
              <a:t>It saves time and also requires less bandwidth.</a:t>
            </a:r>
          </a:p>
        </p:txBody>
      </p:sp>
      <p:pic>
        <p:nvPicPr>
          <p:cNvPr id="5" name="Picture 4">
            <a:extLst>
              <a:ext uri="{FF2B5EF4-FFF2-40B4-BE49-F238E27FC236}">
                <a16:creationId xmlns:a16="http://schemas.microsoft.com/office/drawing/2014/main" id="{AFCFA741-0BD7-407C-0027-EF8E52F9BF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02633" y="2006354"/>
            <a:ext cx="4600481" cy="306698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343757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002B566-7147-EBE5-D3D4-AAF3A253D8F4}"/>
              </a:ext>
            </a:extLst>
          </p:cNvPr>
          <p:cNvSpPr>
            <a:spLocks noGrp="1"/>
          </p:cNvSpPr>
          <p:nvPr>
            <p:ph idx="1"/>
          </p:nvPr>
        </p:nvSpPr>
        <p:spPr>
          <a:xfrm>
            <a:off x="1002753" y="1731144"/>
            <a:ext cx="5939584" cy="4540429"/>
          </a:xfrm>
        </p:spPr>
        <p:txBody>
          <a:bodyPr>
            <a:noAutofit/>
          </a:bodyPr>
          <a:lstStyle/>
          <a:p>
            <a:r>
              <a:rPr lang="en-US" b="1" dirty="0"/>
              <a:t>Telegram App </a:t>
            </a:r>
            <a:r>
              <a:rPr lang="en-US" dirty="0"/>
              <a:t>- Telegram is the fastest messaging app on the market, connecting people via a unique, distributed network of data centers around the globe.</a:t>
            </a:r>
          </a:p>
          <a:p>
            <a:endParaRPr lang="en-US" dirty="0"/>
          </a:p>
          <a:p>
            <a:r>
              <a:rPr lang="en-US" b="1" dirty="0"/>
              <a:t>Python</a:t>
            </a:r>
            <a:r>
              <a:rPr lang="en-US" dirty="0"/>
              <a:t> – It is a widely used language. I have choose this language because it has large support of the different libraries which we can use later on the project.</a:t>
            </a:r>
            <a:endParaRPr lang="en-IN" dirty="0"/>
          </a:p>
        </p:txBody>
      </p:sp>
      <p:sp>
        <p:nvSpPr>
          <p:cNvPr id="4" name="Title 1">
            <a:extLst>
              <a:ext uri="{FF2B5EF4-FFF2-40B4-BE49-F238E27FC236}">
                <a16:creationId xmlns:a16="http://schemas.microsoft.com/office/drawing/2014/main" id="{002EF3D4-C76B-1457-7537-12EB82DF04A1}"/>
              </a:ext>
            </a:extLst>
          </p:cNvPr>
          <p:cNvSpPr>
            <a:spLocks noGrp="1"/>
          </p:cNvSpPr>
          <p:nvPr>
            <p:ph type="title"/>
          </p:nvPr>
        </p:nvSpPr>
        <p:spPr>
          <a:xfrm>
            <a:off x="3666478" y="488772"/>
            <a:ext cx="4403324" cy="854214"/>
          </a:xfrm>
        </p:spPr>
        <p:txBody>
          <a:bodyPr>
            <a:normAutofit/>
          </a:bodyPr>
          <a:lstStyle/>
          <a:p>
            <a:pPr algn="ctr"/>
            <a:r>
              <a:rPr lang="en-US" b="1" cap="none" spc="50" dirty="0">
                <a:ln w="0"/>
                <a:solidFill>
                  <a:schemeClr val="bg2"/>
                </a:solidFill>
                <a:effectLst>
                  <a:innerShdw blurRad="63500" dist="50800" dir="13500000">
                    <a:srgbClr val="000000">
                      <a:alpha val="50000"/>
                    </a:srgbClr>
                  </a:innerShdw>
                </a:effectLst>
              </a:rPr>
              <a:t>Technologies Used</a:t>
            </a:r>
            <a:endParaRPr lang="en-IN" dirty="0"/>
          </a:p>
        </p:txBody>
      </p:sp>
      <p:pic>
        <p:nvPicPr>
          <p:cNvPr id="10" name="Picture 9">
            <a:extLst>
              <a:ext uri="{FF2B5EF4-FFF2-40B4-BE49-F238E27FC236}">
                <a16:creationId xmlns:a16="http://schemas.microsoft.com/office/drawing/2014/main" id="{327E8C41-DC13-9AB2-CE92-AD28286395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7868" y="4327841"/>
            <a:ext cx="1918317" cy="1918317"/>
          </a:xfrm>
          <a:prstGeom prst="rect">
            <a:avLst/>
          </a:prstGeom>
        </p:spPr>
      </p:pic>
      <p:pic>
        <p:nvPicPr>
          <p:cNvPr id="14" name="Picture 13">
            <a:extLst>
              <a:ext uri="{FF2B5EF4-FFF2-40B4-BE49-F238E27FC236}">
                <a16:creationId xmlns:a16="http://schemas.microsoft.com/office/drawing/2014/main" id="{397B8A1B-EDD1-4BA0-3AE2-118C07F75C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5224" y="1464815"/>
            <a:ext cx="2423603" cy="2423603"/>
          </a:xfrm>
          <a:prstGeom prst="rect">
            <a:avLst/>
          </a:prstGeom>
        </p:spPr>
      </p:pic>
    </p:spTree>
    <p:extLst>
      <p:ext uri="{BB962C8B-B14F-4D97-AF65-F5344CB8AC3E}">
        <p14:creationId xmlns:p14="http://schemas.microsoft.com/office/powerpoint/2010/main" val="4067534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718C4-7A59-B6E9-6D82-8629E4F5C3AA}"/>
              </a:ext>
            </a:extLst>
          </p:cNvPr>
          <p:cNvSpPr>
            <a:spLocks noGrp="1"/>
          </p:cNvSpPr>
          <p:nvPr>
            <p:ph type="title"/>
          </p:nvPr>
        </p:nvSpPr>
        <p:spPr>
          <a:xfrm>
            <a:off x="4536489" y="488772"/>
            <a:ext cx="2910820" cy="854214"/>
          </a:xfrm>
        </p:spPr>
        <p:txBody>
          <a:bodyPr>
            <a:normAutofit/>
          </a:bodyPr>
          <a:lstStyle/>
          <a:p>
            <a:pPr algn="ctr"/>
            <a:r>
              <a:rPr lang="en-US" b="1" cap="none" spc="50" dirty="0">
                <a:ln w="0"/>
                <a:solidFill>
                  <a:schemeClr val="bg2"/>
                </a:solidFill>
                <a:effectLst>
                  <a:innerShdw blurRad="63500" dist="50800" dir="13500000">
                    <a:srgbClr val="000000">
                      <a:alpha val="50000"/>
                    </a:srgbClr>
                  </a:innerShdw>
                </a:effectLst>
              </a:rPr>
              <a:t>BotFather</a:t>
            </a:r>
            <a:endParaRPr lang="en-IN" dirty="0"/>
          </a:p>
        </p:txBody>
      </p:sp>
      <p:sp>
        <p:nvSpPr>
          <p:cNvPr id="3" name="Content Placeholder 2">
            <a:extLst>
              <a:ext uri="{FF2B5EF4-FFF2-40B4-BE49-F238E27FC236}">
                <a16:creationId xmlns:a16="http://schemas.microsoft.com/office/drawing/2014/main" id="{D282D94F-5E05-3D32-8D46-207B43725B88}"/>
              </a:ext>
            </a:extLst>
          </p:cNvPr>
          <p:cNvSpPr>
            <a:spLocks noGrp="1"/>
          </p:cNvSpPr>
          <p:nvPr>
            <p:ph idx="1"/>
          </p:nvPr>
        </p:nvSpPr>
        <p:spPr>
          <a:xfrm>
            <a:off x="937227" y="2027545"/>
            <a:ext cx="4954588" cy="3541714"/>
          </a:xfrm>
        </p:spPr>
        <p:txBody>
          <a:bodyPr/>
          <a:lstStyle/>
          <a:p>
            <a:r>
              <a:rPr lang="en-US" b="1" dirty="0"/>
              <a:t>BotFather</a:t>
            </a:r>
            <a:r>
              <a:rPr lang="en-US" dirty="0"/>
              <a:t> is the one bot to rule them all. Use it to create new bot accounts and manage your existing bots. Send Message. If you have Telegram, you can contact BotFather right away.</a:t>
            </a:r>
            <a:endParaRPr lang="en-IN" dirty="0"/>
          </a:p>
        </p:txBody>
      </p:sp>
      <p:pic>
        <p:nvPicPr>
          <p:cNvPr id="6" name="Picture 5">
            <a:extLst>
              <a:ext uri="{FF2B5EF4-FFF2-40B4-BE49-F238E27FC236}">
                <a16:creationId xmlns:a16="http://schemas.microsoft.com/office/drawing/2014/main" id="{2672C487-042B-F1C6-EEB0-7122B6594C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02136" y="1894644"/>
            <a:ext cx="3674615" cy="367461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435708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1D91E-377C-B622-9E6C-97E30FAA36D2}"/>
              </a:ext>
            </a:extLst>
          </p:cNvPr>
          <p:cNvSpPr>
            <a:spLocks noGrp="1"/>
          </p:cNvSpPr>
          <p:nvPr>
            <p:ph type="title"/>
          </p:nvPr>
        </p:nvSpPr>
        <p:spPr>
          <a:xfrm>
            <a:off x="999370" y="227900"/>
            <a:ext cx="9905998" cy="935074"/>
          </a:xfrm>
        </p:spPr>
        <p:txBody>
          <a:bodyPr/>
          <a:lstStyle/>
          <a:p>
            <a:pPr algn="ctr"/>
            <a:r>
              <a:rPr lang="en-US" b="1" cap="none" spc="50" dirty="0">
                <a:ln w="0"/>
                <a:solidFill>
                  <a:schemeClr val="bg2"/>
                </a:solidFill>
                <a:effectLst>
                  <a:innerShdw blurRad="63500" dist="50800" dir="13500000">
                    <a:srgbClr val="000000">
                      <a:alpha val="50000"/>
                    </a:srgbClr>
                  </a:innerShdw>
                </a:effectLst>
              </a:rPr>
              <a:t>Steps to create Telegram Bot</a:t>
            </a:r>
            <a:endParaRPr lang="en-IN" dirty="0"/>
          </a:p>
        </p:txBody>
      </p:sp>
      <p:sp>
        <p:nvSpPr>
          <p:cNvPr id="3" name="Content Placeholder 2">
            <a:extLst>
              <a:ext uri="{FF2B5EF4-FFF2-40B4-BE49-F238E27FC236}">
                <a16:creationId xmlns:a16="http://schemas.microsoft.com/office/drawing/2014/main" id="{D106B596-6837-07A8-0DF7-787E6FEE484C}"/>
              </a:ext>
            </a:extLst>
          </p:cNvPr>
          <p:cNvSpPr>
            <a:spLocks noGrp="1"/>
          </p:cNvSpPr>
          <p:nvPr>
            <p:ph idx="1"/>
          </p:nvPr>
        </p:nvSpPr>
        <p:spPr>
          <a:xfrm>
            <a:off x="262523" y="2027546"/>
            <a:ext cx="6493384" cy="3541714"/>
          </a:xfrm>
        </p:spPr>
        <p:txBody>
          <a:bodyPr/>
          <a:lstStyle/>
          <a:p>
            <a:pPr marL="457200" indent="-457200">
              <a:buFont typeface="+mj-lt"/>
              <a:buAutoNum type="arabicParenR"/>
            </a:pPr>
            <a:r>
              <a:rPr lang="en-US" dirty="0"/>
              <a:t>Start a new conversation with the BotFather.</a:t>
            </a:r>
          </a:p>
          <a:p>
            <a:pPr marL="457200" indent="-457200">
              <a:buFont typeface="+mj-lt"/>
              <a:buAutoNum type="arabicParenR"/>
            </a:pPr>
            <a:r>
              <a:rPr lang="en-US" dirty="0"/>
              <a:t>Send /</a:t>
            </a:r>
            <a:r>
              <a:rPr lang="en-US" dirty="0" err="1"/>
              <a:t>newbot</a:t>
            </a:r>
            <a:r>
              <a:rPr lang="en-US" dirty="0"/>
              <a:t> to create a new Telegram bot.</a:t>
            </a:r>
          </a:p>
          <a:p>
            <a:pPr marL="457200" indent="-457200">
              <a:buFont typeface="+mj-lt"/>
              <a:buAutoNum type="arabicParenR"/>
            </a:pPr>
            <a:r>
              <a:rPr lang="en-US" dirty="0"/>
              <a:t>When asked, enter a name for the bot.</a:t>
            </a:r>
          </a:p>
          <a:p>
            <a:pPr marL="457200" indent="-457200">
              <a:buFont typeface="+mj-lt"/>
              <a:buAutoNum type="arabicParenR"/>
            </a:pPr>
            <a:r>
              <a:rPr lang="en-US" dirty="0"/>
              <a:t>Give the Telegram bot a unique username. </a:t>
            </a:r>
          </a:p>
          <a:p>
            <a:pPr marL="457200" indent="-457200">
              <a:buFont typeface="+mj-lt"/>
              <a:buAutoNum type="arabicParenR"/>
            </a:pPr>
            <a:r>
              <a:rPr lang="en-US" dirty="0"/>
              <a:t>Copy and save the Telegram bot's access token for later steps.</a:t>
            </a:r>
            <a:endParaRPr lang="en-IN" dirty="0"/>
          </a:p>
        </p:txBody>
      </p:sp>
      <p:pic>
        <p:nvPicPr>
          <p:cNvPr id="5" name="Picture 4">
            <a:extLst>
              <a:ext uri="{FF2B5EF4-FFF2-40B4-BE49-F238E27FC236}">
                <a16:creationId xmlns:a16="http://schemas.microsoft.com/office/drawing/2014/main" id="{E755BC59-B979-E863-705A-958CC8FC4E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6609" y="1484049"/>
            <a:ext cx="5430777" cy="4755836"/>
          </a:xfrm>
          <a:prstGeom prst="round2DiagRect">
            <a:avLst>
              <a:gd name="adj1" fmla="val 16667"/>
              <a:gd name="adj2" fmla="val 0"/>
            </a:avLst>
          </a:prstGeom>
          <a:ln w="88900" cap="sq">
            <a:no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146724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25BA3-824F-6FDE-E698-DE58CB1C04F2}"/>
              </a:ext>
            </a:extLst>
          </p:cNvPr>
          <p:cNvSpPr>
            <a:spLocks noGrp="1"/>
          </p:cNvSpPr>
          <p:nvPr>
            <p:ph type="title"/>
          </p:nvPr>
        </p:nvSpPr>
        <p:spPr>
          <a:xfrm>
            <a:off x="999371" y="177074"/>
            <a:ext cx="9905998" cy="889725"/>
          </a:xfrm>
        </p:spPr>
        <p:txBody>
          <a:bodyPr/>
          <a:lstStyle/>
          <a:p>
            <a:pPr algn="ctr"/>
            <a:r>
              <a:rPr lang="en-US" b="1" cap="none" spc="50" dirty="0">
                <a:ln w="0"/>
                <a:solidFill>
                  <a:schemeClr val="bg2"/>
                </a:solidFill>
                <a:effectLst>
                  <a:innerShdw blurRad="63500" dist="50800" dir="13500000">
                    <a:srgbClr val="000000">
                      <a:alpha val="50000"/>
                    </a:srgbClr>
                  </a:innerShdw>
                </a:effectLst>
              </a:rPr>
              <a:t>Integrate Python with Telegram Bot</a:t>
            </a:r>
            <a:endParaRPr lang="en-IN" dirty="0"/>
          </a:p>
        </p:txBody>
      </p:sp>
      <p:sp>
        <p:nvSpPr>
          <p:cNvPr id="3" name="Content Placeholder 2">
            <a:extLst>
              <a:ext uri="{FF2B5EF4-FFF2-40B4-BE49-F238E27FC236}">
                <a16:creationId xmlns:a16="http://schemas.microsoft.com/office/drawing/2014/main" id="{BD32089B-D085-12DC-06B6-8AD5CE9F2A0F}"/>
              </a:ext>
            </a:extLst>
          </p:cNvPr>
          <p:cNvSpPr>
            <a:spLocks noGrp="1"/>
          </p:cNvSpPr>
          <p:nvPr>
            <p:ph idx="1"/>
          </p:nvPr>
        </p:nvSpPr>
        <p:spPr>
          <a:xfrm>
            <a:off x="431199" y="1616261"/>
            <a:ext cx="6653182" cy="4035903"/>
          </a:xfrm>
        </p:spPr>
        <p:txBody>
          <a:bodyPr/>
          <a:lstStyle/>
          <a:p>
            <a:r>
              <a:rPr lang="en-US" dirty="0"/>
              <a:t>Installation of Module</a:t>
            </a:r>
          </a:p>
          <a:p>
            <a:pPr marL="0" indent="0">
              <a:buNone/>
            </a:pPr>
            <a:r>
              <a:rPr lang="en-IN" b="1" dirty="0"/>
              <a:t>python-telegram-bot module</a:t>
            </a:r>
          </a:p>
          <a:p>
            <a:pPr marL="0" indent="0">
              <a:buNone/>
            </a:pPr>
            <a:r>
              <a:rPr lang="en-US" dirty="0"/>
              <a:t>This library provides a pure Python interface for the Telegram Bot API. this library features a number of high-level classes to make the development of bots easy and straightforward. These classes are contained in the “</a:t>
            </a:r>
            <a:r>
              <a:rPr lang="en-US" dirty="0" err="1"/>
              <a:t>telegram.ext</a:t>
            </a:r>
            <a:r>
              <a:rPr lang="en-US" dirty="0"/>
              <a:t>” submodule. </a:t>
            </a:r>
          </a:p>
          <a:p>
            <a:pPr marL="0" indent="0" algn="ctr">
              <a:buNone/>
            </a:pPr>
            <a:r>
              <a:rPr lang="en-IN" b="1" dirty="0">
                <a:solidFill>
                  <a:srgbClr val="FFFF00"/>
                </a:solidFill>
              </a:rPr>
              <a:t>pip install python-telegram-bot</a:t>
            </a:r>
          </a:p>
        </p:txBody>
      </p:sp>
      <p:pic>
        <p:nvPicPr>
          <p:cNvPr id="9" name="Picture 8">
            <a:extLst>
              <a:ext uri="{FF2B5EF4-FFF2-40B4-BE49-F238E27FC236}">
                <a16:creationId xmlns:a16="http://schemas.microsoft.com/office/drawing/2014/main" id="{1A307BFD-03E9-136C-AD45-E20B32AD36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90076" y="2352583"/>
            <a:ext cx="4291710" cy="241408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855381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1C400E-EA5E-4B76-CA3C-48B33FA7049F}"/>
              </a:ext>
            </a:extLst>
          </p:cNvPr>
          <p:cNvSpPr>
            <a:spLocks noGrp="1"/>
          </p:cNvSpPr>
          <p:nvPr>
            <p:ph type="title"/>
          </p:nvPr>
        </p:nvSpPr>
        <p:spPr>
          <a:xfrm>
            <a:off x="733040" y="106053"/>
            <a:ext cx="9905998" cy="960746"/>
          </a:xfrm>
        </p:spPr>
        <p:txBody>
          <a:bodyPr/>
          <a:lstStyle/>
          <a:p>
            <a:pPr algn="ctr"/>
            <a:r>
              <a:rPr lang="en-US" b="1" cap="none" spc="50" dirty="0">
                <a:ln w="0"/>
                <a:solidFill>
                  <a:schemeClr val="bg2"/>
                </a:solidFill>
                <a:effectLst>
                  <a:innerShdw blurRad="63500" dist="50800" dir="13500000">
                    <a:srgbClr val="000000">
                      <a:alpha val="50000"/>
                    </a:srgbClr>
                  </a:innerShdw>
                </a:effectLst>
              </a:rPr>
              <a:t>MOVIES HINT</a:t>
            </a:r>
            <a:endParaRPr lang="en-IN" dirty="0"/>
          </a:p>
        </p:txBody>
      </p:sp>
      <p:sp>
        <p:nvSpPr>
          <p:cNvPr id="3" name="Content Placeholder 2">
            <a:extLst>
              <a:ext uri="{FF2B5EF4-FFF2-40B4-BE49-F238E27FC236}">
                <a16:creationId xmlns:a16="http://schemas.microsoft.com/office/drawing/2014/main" id="{57B4BA42-5677-9301-8771-06B3C03047AE}"/>
              </a:ext>
            </a:extLst>
          </p:cNvPr>
          <p:cNvSpPr>
            <a:spLocks noGrp="1"/>
          </p:cNvSpPr>
          <p:nvPr>
            <p:ph idx="1"/>
          </p:nvPr>
        </p:nvSpPr>
        <p:spPr>
          <a:xfrm>
            <a:off x="1159167" y="1418445"/>
            <a:ext cx="5081835" cy="4787045"/>
          </a:xfrm>
        </p:spPr>
        <p:txBody>
          <a:bodyPr/>
          <a:lstStyle/>
          <a:p>
            <a:r>
              <a:rPr lang="en-US" dirty="0"/>
              <a:t>This Telegram bot gives the suggestion to the user about the top 8 movies he can get in different genres like Action, Sci-fi, Fantasy etc.</a:t>
            </a:r>
          </a:p>
          <a:p>
            <a:r>
              <a:rPr lang="en-US" dirty="0"/>
              <a:t>It also provides the IMDB rating of the movies so that user can decide what movies he can watch.</a:t>
            </a:r>
          </a:p>
          <a:p>
            <a:r>
              <a:rPr lang="en-IN" dirty="0"/>
              <a:t>It also provides the link of the top 50 movies in IMDB according to the genres.</a:t>
            </a:r>
          </a:p>
        </p:txBody>
      </p:sp>
      <p:pic>
        <p:nvPicPr>
          <p:cNvPr id="5" name="Picture 4">
            <a:extLst>
              <a:ext uri="{FF2B5EF4-FFF2-40B4-BE49-F238E27FC236}">
                <a16:creationId xmlns:a16="http://schemas.microsoft.com/office/drawing/2014/main" id="{955C8B40-389C-FBB2-C158-4E4F5C2B612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25414" y="0"/>
            <a:ext cx="3229361" cy="6858000"/>
          </a:xfrm>
          <a:prstGeom prst="rect">
            <a:avLst/>
          </a:prstGeom>
        </p:spPr>
      </p:pic>
    </p:spTree>
    <p:extLst>
      <p:ext uri="{BB962C8B-B14F-4D97-AF65-F5344CB8AC3E}">
        <p14:creationId xmlns:p14="http://schemas.microsoft.com/office/powerpoint/2010/main" val="306329919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273</TotalTime>
  <Words>552</Words>
  <Application>Microsoft Office PowerPoint</Application>
  <PresentationFormat>Widescreen</PresentationFormat>
  <Paragraphs>47</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Tw Cen MT</vt:lpstr>
      <vt:lpstr>Circuit</vt:lpstr>
      <vt:lpstr>PowerPoint Presentation</vt:lpstr>
      <vt:lpstr>PowerPoint Presentation</vt:lpstr>
      <vt:lpstr>What Are Bots</vt:lpstr>
      <vt:lpstr>Why we use Bots</vt:lpstr>
      <vt:lpstr>Technologies Used</vt:lpstr>
      <vt:lpstr>BotFather</vt:lpstr>
      <vt:lpstr>Steps to create Telegram Bot</vt:lpstr>
      <vt:lpstr>Integrate Python with Telegram Bot</vt:lpstr>
      <vt:lpstr>MOVIES HINT</vt:lpstr>
      <vt:lpstr>SCOPE</vt:lpstr>
      <vt:lpstr>Working Modules</vt:lpstr>
      <vt:lpstr>Responses</vt:lpstr>
      <vt:lpstr>FUTURE ASPECTS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Paritosh Singh</dc:creator>
  <cp:lastModifiedBy>Paritosh Singh</cp:lastModifiedBy>
  <cp:revision>29</cp:revision>
  <dcterms:created xsi:type="dcterms:W3CDTF">2022-06-29T06:49:02Z</dcterms:created>
  <dcterms:modified xsi:type="dcterms:W3CDTF">2022-06-29T11:22:55Z</dcterms:modified>
</cp:coreProperties>
</file>

<file path=docProps/thumbnail.jpeg>
</file>